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E191CE-F9F4-3101-E6C9-A760EFAA2E44}" name="Lindsey, Danielle" initials="LD" userId="S::delinds@ilstu.edu::3979f3ac-9a73-4ef4-a5a2-f9f01f7795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2" y="516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rriculumForms@ilstu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urriculum.illinoisstate.edu/procedur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illinoisstate.edu/curriculumform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finder.illinoisstate.ed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llinoisstate.edu/catalo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.illinoisstate.edu/procedures/editorial-requests/#cours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-0647 PPT templates widescree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07541" cy="7716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0C61D-1199-8CD6-68B7-6346EA1242D9}"/>
              </a:ext>
            </a:extLst>
          </p:cNvPr>
          <p:cNvSpPr txBox="1"/>
          <p:nvPr/>
        </p:nvSpPr>
        <p:spPr>
          <a:xfrm>
            <a:off x="651510" y="523618"/>
            <a:ext cx="10538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Curriculum Proposal Process</a:t>
            </a:r>
          </a:p>
          <a:p>
            <a:r>
              <a:rPr lang="en-US" sz="4400" dirty="0"/>
              <a:t>Editorial Requests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F66F4-9230-82D1-39B0-614D82789A41}"/>
              </a:ext>
            </a:extLst>
          </p:cNvPr>
          <p:cNvSpPr txBox="1"/>
          <p:nvPr/>
        </p:nvSpPr>
        <p:spPr>
          <a:xfrm>
            <a:off x="651510" y="562356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Proposal questions should be directed to </a:t>
            </a:r>
            <a:r>
              <a:rPr lang="en-US" dirty="0">
                <a:hlinkClick r:id="rId3"/>
              </a:rPr>
              <a:t>CurriculumForms@ilstu.edu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 to the Curriculum website for additional resources:</a:t>
            </a:r>
          </a:p>
          <a:p>
            <a:r>
              <a:rPr lang="en-US" dirty="0">
                <a:hlinkClick r:id="rId4"/>
              </a:rPr>
              <a:t>https://curriculum.illinoisstate.edu/procedures/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3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-0647 PPT templates widescree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3707541" cy="7716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57F70-DA23-B463-7905-F961BF580533}"/>
              </a:ext>
            </a:extLst>
          </p:cNvPr>
          <p:cNvSpPr txBox="1"/>
          <p:nvPr/>
        </p:nvSpPr>
        <p:spPr>
          <a:xfrm>
            <a:off x="510042" y="321034"/>
            <a:ext cx="129276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Login to Curriculum Forms </a:t>
            </a:r>
            <a:r>
              <a:rPr lang="en-US" dirty="0">
                <a:hlinkClick r:id="rId3"/>
              </a:rPr>
              <a:t>https://registrar.illinoisstate.edu/curriculumforms/</a:t>
            </a:r>
            <a:r>
              <a:rPr lang="en-US" dirty="0"/>
              <a:t>  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dirty="0"/>
              <a:t>If a box does not appear for you to enter your User Name and Password, disable the "pop-up blocker" feature of your internet browser.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dirty="0"/>
              <a:t>Use your Illinois State email address (e.g. rredbird@ilstu.edu) as the username and your email password to login.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dirty="0"/>
              <a:t>You can also prefix your ULID with "</a:t>
            </a:r>
            <a:r>
              <a:rPr lang="en-US" dirty="0" err="1"/>
              <a:t>adilstu</a:t>
            </a:r>
            <a:r>
              <a:rPr lang="en-US" dirty="0"/>
              <a:t>\" (e.g. </a:t>
            </a:r>
            <a:r>
              <a:rPr lang="en-US" dirty="0" err="1"/>
              <a:t>adilstu</a:t>
            </a:r>
            <a:r>
              <a:rPr lang="en-US" dirty="0"/>
              <a:t>\</a:t>
            </a:r>
            <a:r>
              <a:rPr lang="en-US" dirty="0" err="1"/>
              <a:t>rredbird</a:t>
            </a:r>
            <a:r>
              <a:rPr lang="en-US" dirty="0"/>
              <a:t>) as the username. Some browsers allow the use of your ULID only.</a:t>
            </a:r>
          </a:p>
          <a:p>
            <a:r>
              <a:rPr lang="en-US" dirty="0"/>
              <a:t>		If prompted for a Domain use "</a:t>
            </a:r>
            <a:r>
              <a:rPr lang="en-US" dirty="0" err="1"/>
              <a:t>adilstu</a:t>
            </a:r>
            <a:r>
              <a:rPr lang="en-US" dirty="0"/>
              <a:t>" and only your ULID as the username.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Editorial Request from the top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Create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should have at least one coauthor for each proposal so that more than one person in a department/school has the ability to access and edit the proposal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-0647 PPT templates widescree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24"/>
            <a:ext cx="13707541" cy="7716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57F70-DA23-B463-7905-F961BF580533}"/>
              </a:ext>
            </a:extLst>
          </p:cNvPr>
          <p:cNvSpPr txBox="1"/>
          <p:nvPr/>
        </p:nvSpPr>
        <p:spPr>
          <a:xfrm>
            <a:off x="226839" y="134004"/>
            <a:ext cx="126993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will be an option to choose if it is a graduate or undergraduate editorial request and if it is a program, course, or “other”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 the prompts. 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dirty="0"/>
              <a:t>Copy/paste from Course Finder website </a:t>
            </a:r>
            <a:r>
              <a:rPr lang="en-US" dirty="0">
                <a:hlinkClick r:id="rId3"/>
              </a:rPr>
              <a:t>https://coursefinder.illinoisstate.edu/</a:t>
            </a:r>
            <a:r>
              <a:rPr lang="en-US" dirty="0"/>
              <a:t> if your edits are for a course </a:t>
            </a:r>
            <a:br>
              <a:rPr lang="en-US" dirty="0"/>
            </a:br>
            <a:r>
              <a:rPr lang="en-US" dirty="0"/>
              <a:t>or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dirty="0"/>
              <a:t>Copy/paste from the catalog  </a:t>
            </a:r>
            <a:r>
              <a:rPr lang="en-US" dirty="0">
                <a:hlinkClick r:id="rId4"/>
              </a:rPr>
              <a:t>https://illinoisstate.edu/catalog/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proposal per request. For example, if you have editorial requests for multiple courses, you must submit one Editorial Request form for each course.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email of support is needed from affected departments if you are attempting to add a prerequisite from outside of your department. Click “Choose File,” select the file, and then click “Upload File”</a:t>
            </a:r>
          </a:p>
        </p:txBody>
      </p:sp>
      <p:pic>
        <p:nvPicPr>
          <p:cNvPr id="6" name="Picture 5" descr="A close up of a computer screen&#10;&#10;Description automatically generated">
            <a:extLst>
              <a:ext uri="{FF2B5EF4-FFF2-40B4-BE49-F238E27FC236}">
                <a16:creationId xmlns:a16="http://schemas.microsoft.com/office/drawing/2014/main" id="{EBA988C5-C939-4F0A-9B6D-87AC38AFD9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998"/>
          <a:stretch/>
        </p:blipFill>
        <p:spPr>
          <a:xfrm>
            <a:off x="314653" y="5268079"/>
            <a:ext cx="13078233" cy="17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-0647 PPT templates widescree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3707541" cy="7716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57F70-DA23-B463-7905-F961BF580533}"/>
              </a:ext>
            </a:extLst>
          </p:cNvPr>
          <p:cNvSpPr txBox="1"/>
          <p:nvPr/>
        </p:nvSpPr>
        <p:spPr>
          <a:xfrm>
            <a:off x="695574" y="609630"/>
            <a:ext cx="11361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 to the Curriculum website for examples of program related editorial requests versus program revisions: </a:t>
            </a:r>
            <a:br>
              <a:rPr lang="en-US" dirty="0"/>
            </a:br>
            <a:r>
              <a:rPr lang="en-US" dirty="0">
                <a:hlinkClick r:id="rId3"/>
              </a:rPr>
              <a:t>https://curriculum.illinoisstate.edu/procedures/editorial-requests/#courses</a:t>
            </a:r>
            <a:endParaRPr lang="en-US" dirty="0"/>
          </a:p>
          <a:p>
            <a:endParaRPr lang="en-US" dirty="0"/>
          </a:p>
          <a:p>
            <a:r>
              <a:rPr lang="en-US" sz="3200" b="1" dirty="0"/>
              <a:t>Editorial Request Approval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Department Chair/School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Curriculum Committee Secretary Reviewer (for technical review)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University Curriculum Committee Executive Secretary (Provost staff)/Director of the Graduate School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0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399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Lindsey, Danielle</cp:lastModifiedBy>
  <cp:revision>20</cp:revision>
  <dcterms:created xsi:type="dcterms:W3CDTF">2014-09-10T13:05:02Z</dcterms:created>
  <dcterms:modified xsi:type="dcterms:W3CDTF">2023-08-07T15:39:25Z</dcterms:modified>
</cp:coreProperties>
</file>